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96" r:id="rId13"/>
    <p:sldId id="270" r:id="rId14"/>
    <p:sldId id="271" r:id="rId15"/>
    <p:sldId id="272" r:id="rId16"/>
    <p:sldId id="273" r:id="rId17"/>
    <p:sldId id="297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5" r:id="rId29"/>
    <p:sldId id="286" r:id="rId30"/>
    <p:sldId id="287" r:id="rId31"/>
    <p:sldId id="289" r:id="rId32"/>
    <p:sldId id="290" r:id="rId33"/>
    <p:sldId id="291" r:id="rId34"/>
    <p:sldId id="292" r:id="rId35"/>
    <p:sldId id="293" r:id="rId36"/>
    <p:sldId id="295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A7DFE-8913-4EC7-AAD5-4C008A3147B5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3B221-1A60-42F6-982B-FE23E61CB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90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0095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428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2981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51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017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991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1748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6553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909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8080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29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4566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4321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1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6061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7514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5092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4246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2410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2937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3036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03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4968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358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893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6423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025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155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298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733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634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87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935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54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50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3B221-1A60-42F6-982B-FE23E61CBD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69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06635-3443-409B-8440-C34538F630EF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ED68F-73FB-4A22-8293-D4614E06A0F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784225"/>
          </a:xfrm>
        </p:spPr>
        <p:txBody>
          <a:bodyPr/>
          <a:lstStyle/>
          <a:p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CHAPTER 15 –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DARWIN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143000"/>
            <a:ext cx="8610600" cy="1752600"/>
          </a:xfrm>
        </p:spPr>
        <p:txBody>
          <a:bodyPr>
            <a:normAutofit lnSpcReduction="10000"/>
          </a:bodyPr>
          <a:lstStyle/>
          <a:p>
            <a:r>
              <a:rPr lang="en-US" sz="28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"There is grandeur in this view of life, [that] from such a simple beginning, endless forms most beautiful and wonderful have been and are being evolved."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Charles Darwin</a:t>
            </a:r>
          </a:p>
          <a:p>
            <a:endParaRPr lang="en-US" dirty="0"/>
          </a:p>
        </p:txBody>
      </p:sp>
      <p:pic>
        <p:nvPicPr>
          <p:cNvPr id="93186" name="Picture 2" descr="http://www.wired.com/images_blogs/wiredscience/images/2009/04/08/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971800"/>
            <a:ext cx="3200400" cy="3551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84238"/>
          </a:xfrm>
        </p:spPr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The Journey Home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began to wonder if the animals living on different islands in the Galapagos had once belonged to the same species.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These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species would have evolved from a single S. American ancestor after becoming isolated on 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islands.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262" y="4114800"/>
            <a:ext cx="189547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763000" cy="1143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JAMES HUTTON 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7010400" cy="3886199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Theory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Geological Change 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1795 -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detailed theory about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geological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forces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Proposed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layers of rock form very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slowly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Some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rock is moved up by forces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beneath 	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Earth’s surface.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Others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are pushed up from the sea floor 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form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moutains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195" y="133350"/>
            <a:ext cx="164020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84238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Hutton’s Theory 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1"/>
            <a:ext cx="8229600" cy="3733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Rocks are shaped by natural forces such as heat, rain and cold.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Said Earth was not thousands of years old, but millions.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7" y="3957638"/>
            <a:ext cx="21431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Charles Lyell – Father of Geology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Said scientists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must explain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past events using processes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they can observe.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Volcanoes release hot gas and erosion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(through water)	carves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out canyons.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50" y="3329781"/>
            <a:ext cx="28765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808038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Charles Lyell – Cont’d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2296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Explained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geological features could be built up or torn down over long periods of time.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Noted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fossils of marine (ocean) animals were found many feet above sea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level.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3505200"/>
            <a:ext cx="6096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534400" cy="1143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Idea’s that Shaped Darwin’s Thinking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0292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Lyell &amp; Hutton influenced Darwin’s thinking in 2 ways: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1.  If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Earth could change over time,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might life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change as well?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 Realized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it would have taken many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years for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life to change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only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if the Earth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were 	extremely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old.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SEE Biology &amp; History Timeline – pgs. 374-375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Jean-Baptiste Lamarck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75" y="1011072"/>
            <a:ext cx="8683625" cy="378952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Among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first scientists to recognize that living things change over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time.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That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all species were descended from other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species.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Saw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species adapt to their environment.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AutoShape 2" descr="Image result for lamar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4594059"/>
            <a:ext cx="16764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Jean-Baptiste Lamarck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In 1809, Lamarck proposed his theory of how organisms change.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1.  selective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use or disuse of organs,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organisms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acquired or lost certain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traits 	during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their lifetime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2 These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traits could then be passed on 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their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offspring over time, leading to change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species.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Lamarck’s Theory of Evolution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Said species have 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tendency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towards perfection 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result, organisms are constantly changing and acquiring features that help them live.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886200"/>
            <a:ext cx="4704536" cy="2513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Lamarck’s Theory of Evolution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622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Inheritance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Acquired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Traits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During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lifetime an animal altered its structure and would pass that change onto its offspring.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3774596"/>
            <a:ext cx="3733800" cy="267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The Puzzle of Life’s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Diversity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Evolution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– change over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time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Process where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modern organisms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have descended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from ancient organisms.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Scientific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theory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WELL tested explanation for a broad set of observations in nature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has always been seen to be true.</a:t>
            </a: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Has not been proven mathematically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Lamarck’s Theory of Evolution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88" y="1066800"/>
            <a:ext cx="8229600" cy="49530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Theory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 incorrect in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two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ways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He did not know that traits were inherited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 Did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not know that an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organism’s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behavior has no effect on its heritable traits.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Lamarck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was the first to develop a SCIENTIFIC theory of evolution and to realize that organisms adapted to their environment.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Population Growth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1"/>
            <a:ext cx="8229600" cy="3962400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Thomas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Malthus – 1798 noticed more babies being born that people dying.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Earth could no support a human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population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that continued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grow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unchecked.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forces that worked against this growth were war, famine and disease.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4070191"/>
            <a:ext cx="2024063" cy="276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Population Growth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26670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Darwin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realized that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Malthus theory applied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other organisms as well as humans.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Majority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 species’ offspring die.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Only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few of the surviving offspring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will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sucessfully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reproduce.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0163" y="4114800"/>
            <a:ext cx="4783674" cy="2361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415" y="76200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Darwin Presents His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651" y="1219200"/>
            <a:ext cx="8229600" cy="3200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A.  Publication of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On the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Orgin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of Species by Natural Selection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1858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Darwin read an essay by Alfred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Russel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Wallace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 had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EXACT same conclusions as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Darwin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(the two never met).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4259343"/>
            <a:ext cx="4648200" cy="25952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Presents His Case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62600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had been agonizing over publishing his findings for almost 25 years after his return on the H.M.S.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Beagle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1859, Darwin published his book: 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On the Origin of Species by Natural Selection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Proposed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mechanism for evolution that he called “Natural Selection” which has been taking place for millions of years and continues in all organisms.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notion changed the world of science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FOREVER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4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Natural Selection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958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Natural Variation and Artificial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Selection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Natural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Variation – Differences among individuals of a species that are found in all organisms.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some cows give more milk than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others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some plants had larger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fruit.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Studied farmers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breeders and noticed breeders used variation to improve crops or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livestock.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Darwin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termed this Artificial Selection.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Evolution by Natural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415" y="1417638"/>
            <a:ext cx="82296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Struggle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Existence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– members of each species compete to get food, living space and other necessities of life.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Predators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better at getting their prey will have more food.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better at evading predators by camouflage or are better protected will avoid being caught.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Survival of the Fittest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3733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Key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factor in the struggle for existence.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well suited is an organisms to its environment.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Fitness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 the ability of an individual to survive and reproduce in its specific environment.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4876800"/>
            <a:ext cx="246697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Survival of the Fittest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943" y="1143000"/>
            <a:ext cx="8229600" cy="3276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Adaptation – any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structure and/or behavior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which allows an organism to survive in its environment.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Example:  Porcupine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has sharp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quills;  	Animals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live and/or hunt in large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groups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4440237"/>
            <a:ext cx="2695575" cy="16954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4076594"/>
            <a:ext cx="2705100" cy="177334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922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Survival of the Fittest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6400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essential parts: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Organisms not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well suited for their environment will either die or leave few offspring.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Organisms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better suited for their environment will survive and reproduce much more successfully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Natural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selection results in changes in the inherited characteristics of a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population which increase 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species’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fitness.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Charles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Darwin – “Father of Biology”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Born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February 12, 1809 (the same day as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Abraham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Lincoln).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1831-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Darwin leaves on the H.M.S.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Beagle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for a 5 year voyage around the world.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Suffered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severe seasickness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surveying ship that was to chart a way to get around the southern tip of South America – Tierra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DelFuego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228600"/>
            <a:ext cx="7772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Voyage of the Beagle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Evidence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Evolution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1"/>
            <a:ext cx="8229600" cy="3581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argued that living things have been evolving on Earth of millions of years. 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Evidence is found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 the fossil record, the geographical distribution of living species,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 structures,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similarities in early development.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512" y="4495800"/>
            <a:ext cx="246697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728" y="76200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Evidence of Evolution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728" y="9906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Geographic Distribution of Living Species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Darwin’s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Finches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How can they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be similar, yet different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from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one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another.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concluded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the Galapagos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finches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could have descended with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modifications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from a mainland (S.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American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 ancestor.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4953000"/>
            <a:ext cx="253365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36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Evidence of Evolution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848" y="1153236"/>
            <a:ext cx="8229600" cy="50292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Darwin’s theory also suggested that species now living on different continents had each descended from different ancestors.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organisms living in similar environments, were exposed to similar ecological pressures and this may have caused different animals to evolve certain features that were common.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2)  See.  Fig. 15-14., pg. 383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COMPARATIVE ANATOMY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749" y="1143001"/>
            <a:ext cx="8229600" cy="3200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Homologous Body Structures – Structures which have the same development form (embryo), but have a different mature form.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These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structures are similar in structure,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but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different in function.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Examples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– human hand &amp; bat wing.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AutoShape 2" descr="Image result for homologous structur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4321792"/>
            <a:ext cx="3786188" cy="192314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Analagous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770" y="1219201"/>
            <a:ext cx="8229600" cy="19812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Structures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are similar in function, but different in structure.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Bat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wing &amp; bird wing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2819400"/>
            <a:ext cx="2894605" cy="371328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Vestigial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3733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Structures Reduced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size and non functional.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“vestiges” of homologous structures.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legs (snakes) and tails (humans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“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tail” bone) and appendix.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longer needed and become nonfunctional.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586287"/>
            <a:ext cx="2343150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Similarities in Early Development (aka Comparative Embryology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622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Vertebrates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are so similar in the embryo stage, it is hard to tell them apart.  (See Fig. 15-17, pg. 385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Chicken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fish &amp; human all have gill slits.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941929"/>
            <a:ext cx="4143373" cy="16573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884238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Voyage of the Beagle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made many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observations and collected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specimens. </a:t>
            </a: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Because of seasickness, hired gauchos to go across Patagonia in S.A.</a:t>
            </a:r>
          </a:p>
          <a:p>
            <a:pPr lvl="1">
              <a:spcBef>
                <a:spcPts val="0"/>
              </a:spcBef>
              <a:buBlip>
                <a:blip r:embed="rId3"/>
              </a:buBlip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1 day in Brazil he collected 68 beetle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species.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Shipped MANY specimens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home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England.</a:t>
            </a:r>
          </a:p>
          <a:p>
            <a:pPr>
              <a:spcBef>
                <a:spcPts val="0"/>
              </a:spcBef>
              <a:buBlip>
                <a:blip r:embed="rId3"/>
              </a:buBlip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Amazed by the amount of diversity he saw.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Took  a lot of very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detailed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notes.</a:t>
            </a:r>
          </a:p>
          <a:p>
            <a:pPr>
              <a:spcBef>
                <a:spcPts val="0"/>
              </a:spcBef>
              <a:buBlip>
                <a:blip r:embed="rId3"/>
              </a:buBlip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Lead him to his Theory of Evolution by Natural Selection.</a:t>
            </a: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took more than 20 years for him to formulate.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Patterns of Diversity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943600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 was puzzled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by where different species lived.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Argentina, Australia and Europe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had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similar grassland but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different animals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collected many fossils and compared them to other organisms.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2">
              <a:spcBef>
                <a:spcPts val="0"/>
              </a:spcBef>
              <a:buBlip>
                <a:blip r:embed="rId3"/>
              </a:buBlip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Some resembled other organisms, but others were completely different.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asked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were there no rabbits in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Australia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were there no kangaroos in England?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08038"/>
          </a:xfrm>
        </p:spPr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Living Organisms and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Fossils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229600" cy="5867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asked 2 questions:  </a:t>
            </a:r>
          </a:p>
          <a:p>
            <a:pPr>
              <a:spcBef>
                <a:spcPts val="0"/>
              </a:spcBef>
              <a:buBlip>
                <a:blip r:embed="rId3"/>
              </a:buBlip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had so many of these species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disappeared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? 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were they related to living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species?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373880"/>
            <a:ext cx="43434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838200"/>
            <a:ext cx="1968868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808038"/>
          </a:xfrm>
        </p:spPr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The Galapagos Islands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/>
          <a:lstStyle/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Group of small islands about 1000 km off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west coast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Equador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(S. America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spcBef>
                <a:spcPts val="0"/>
              </a:spcBef>
              <a:buBlip>
                <a:blip r:embed="rId3"/>
              </a:buBlip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Each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island has a very different climate.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Small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islands are hot, dry and nearly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barren (not much life).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Higher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islands have a lot of rainfall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have much more diversity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plants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&amp; animals.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957" y="4419600"/>
            <a:ext cx="3962400" cy="2240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84238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Galapagos Islands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305800" cy="5257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 Darwin traveled from island to island he was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fascinated with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life on each island.</a:t>
            </a: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Land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tortoises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marine iguanas 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Isabella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Island.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 saw that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shape of the tortoises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shell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could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identify 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island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it lived.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733800"/>
            <a:ext cx="35814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08535"/>
            <a:ext cx="3996639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08038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Galapagos Islands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4525963"/>
          </a:xfrm>
        </p:spPr>
        <p:txBody>
          <a:bodyPr/>
          <a:lstStyle/>
          <a:p>
            <a:pPr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Darwin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also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noticed many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types of small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brown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birds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Collected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specimens to be brought home.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Noticed they had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different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shaped beaks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suited for the seeds they ate.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3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are known as Darwin’s Finches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1308</Words>
  <Application>Microsoft Office PowerPoint</Application>
  <PresentationFormat>On-screen Show (4:3)</PresentationFormat>
  <Paragraphs>243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Times New Roman</vt:lpstr>
      <vt:lpstr>Office Theme</vt:lpstr>
      <vt:lpstr>CHAPTER 15 – DARWIN</vt:lpstr>
      <vt:lpstr>The Puzzle of Life’s Diversity</vt:lpstr>
      <vt:lpstr>PowerPoint Presentation</vt:lpstr>
      <vt:lpstr>Voyage of the Beagle</vt:lpstr>
      <vt:lpstr>Patterns of Diversity</vt:lpstr>
      <vt:lpstr>Living Organisms and Fossils</vt:lpstr>
      <vt:lpstr>The Galapagos Islands</vt:lpstr>
      <vt:lpstr>The Galapagos Islands</vt:lpstr>
      <vt:lpstr>The Galapagos Islands</vt:lpstr>
      <vt:lpstr>The Journey Home</vt:lpstr>
      <vt:lpstr>JAMES HUTTON </vt:lpstr>
      <vt:lpstr>Hutton’s Theory  Cont’d</vt:lpstr>
      <vt:lpstr>Charles Lyell – Father of Geology</vt:lpstr>
      <vt:lpstr>Charles Lyell – Cont’d</vt:lpstr>
      <vt:lpstr>Idea’s that Shaped Darwin’s Thinking</vt:lpstr>
      <vt:lpstr> Jean-Baptiste Lamarck</vt:lpstr>
      <vt:lpstr> Jean-Baptiste Lamarck Cont’d</vt:lpstr>
      <vt:lpstr>Lamarck’s Theory of Evolution </vt:lpstr>
      <vt:lpstr>Lamarck’s Theory of Evolution </vt:lpstr>
      <vt:lpstr>Lamarck’s Theory of Evolution </vt:lpstr>
      <vt:lpstr> Population Growth </vt:lpstr>
      <vt:lpstr> Population Growth </vt:lpstr>
      <vt:lpstr>Darwin Presents His Case</vt:lpstr>
      <vt:lpstr>Darwin Presents His Case</vt:lpstr>
      <vt:lpstr>Natural Selection</vt:lpstr>
      <vt:lpstr>Evolution by Natural Selection</vt:lpstr>
      <vt:lpstr>Survival of the Fittest</vt:lpstr>
      <vt:lpstr>Survival of the Fittest</vt:lpstr>
      <vt:lpstr>Survival of the Fittest</vt:lpstr>
      <vt:lpstr>Evidence of Evolution</vt:lpstr>
      <vt:lpstr>Evidence of Evolution</vt:lpstr>
      <vt:lpstr>Evidence of Evolution</vt:lpstr>
      <vt:lpstr>COMPARATIVE ANATOMY</vt:lpstr>
      <vt:lpstr>Analagous structures</vt:lpstr>
      <vt:lpstr>Vestigial Structures</vt:lpstr>
      <vt:lpstr>Similarities in Early Development (aka Comparative Embryology)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15 – DARWIN</dc:title>
  <dc:creator>Sally</dc:creator>
  <cp:lastModifiedBy>Sally Collins</cp:lastModifiedBy>
  <cp:revision>25</cp:revision>
  <dcterms:created xsi:type="dcterms:W3CDTF">2011-04-06T13:44:52Z</dcterms:created>
  <dcterms:modified xsi:type="dcterms:W3CDTF">2017-05-16T14:52:49Z</dcterms:modified>
</cp:coreProperties>
</file>